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306" r:id="rId2"/>
    <p:sldId id="280" r:id="rId3"/>
    <p:sldId id="281" r:id="rId4"/>
    <p:sldId id="288" r:id="rId5"/>
    <p:sldId id="289" r:id="rId6"/>
    <p:sldId id="290" r:id="rId7"/>
    <p:sldId id="302" r:id="rId8"/>
    <p:sldId id="291" r:id="rId9"/>
    <p:sldId id="292" r:id="rId10"/>
    <p:sldId id="293" r:id="rId11"/>
    <p:sldId id="294" r:id="rId12"/>
    <p:sldId id="265" r:id="rId13"/>
    <p:sldId id="264" r:id="rId14"/>
    <p:sldId id="266" r:id="rId15"/>
    <p:sldId id="267" r:id="rId16"/>
    <p:sldId id="30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8" autoAdjust="0"/>
    <p:restoredTop sz="94234" autoAdjust="0"/>
  </p:normalViewPr>
  <p:slideViewPr>
    <p:cSldViewPr>
      <p:cViewPr>
        <p:scale>
          <a:sx n="90" d="100"/>
          <a:sy n="90" d="100"/>
        </p:scale>
        <p:origin x="-224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BA30-ACC7-407C-8918-58129EDEB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C440-E545-4BEA-BB51-9FA5C890D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9EDE-CB64-45DB-98BF-054378B66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004C-2651-4EA6-9404-E5DD073842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D67B-51D4-4E80-A9D7-649F221F6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B77B-4599-4514-BB0D-8B419A67C5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C866B-D777-41BF-9E09-0D6031F42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948E-93A9-4667-8701-D10793DC68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C19DF-294D-4C96-A6D9-9296FEB66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4655-162A-4B41-9879-41DC97778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79B2AB-2FFF-4286-B12C-6A42B69B6C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A01F9-1F28-47D1-B72A-68C91AD6F1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 /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18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 /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1.jpeg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Презентация на тему:  </a:t>
            </a:r>
            <a:br>
              <a:rPr lang="ru-RU" sz="4400" dirty="0"/>
            </a:br>
            <a:r>
              <a:rPr lang="ru-RU" sz="4400" dirty="0"/>
              <a:t>«Вред получаемый от курения»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854696" cy="1704536"/>
          </a:xfrm>
        </p:spPr>
        <p:txBody>
          <a:bodyPr>
            <a:normAutofit/>
          </a:bodyPr>
          <a:lstStyle/>
          <a:p>
            <a:r>
              <a:rPr lang="ru-RU" sz="2000" dirty="0"/>
              <a:t>Работу выполнил:</a:t>
            </a:r>
          </a:p>
          <a:p>
            <a:r>
              <a:rPr lang="ru-RU" sz="2000" dirty="0"/>
              <a:t>Студент группы аЭПу-212</a:t>
            </a:r>
          </a:p>
          <a:p>
            <a:r>
              <a:rPr lang="ru-RU" sz="2000" dirty="0"/>
              <a:t>Трифонов Глеб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685800"/>
            <a:ext cx="9144000" cy="145729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/>
              <a:t>Дети, родившиеся от курящих матерей, отстают от своих сверстников в умственном развитии. Так, ученые из ГДР В. </a:t>
            </a:r>
            <a:r>
              <a:rPr lang="ru-RU" sz="2000" dirty="0" err="1"/>
              <a:t>Гибал</a:t>
            </a:r>
            <a:r>
              <a:rPr lang="ru-RU" sz="2000" dirty="0"/>
              <a:t> и Х. </a:t>
            </a:r>
            <a:r>
              <a:rPr lang="ru-RU" sz="2000" dirty="0" err="1"/>
              <a:t>Блюмберг</a:t>
            </a:r>
            <a:r>
              <a:rPr lang="ru-RU" sz="2000" dirty="0"/>
              <a:t>  при обследовании 17 тыс. таких детей выявили отставание в чтении, письме, а также в росте.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1828800"/>
            <a:ext cx="4643438" cy="38862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/>
              <a:t>Курение подростков в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первую очередь сказы-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</a:t>
            </a:r>
            <a:r>
              <a:rPr lang="ru-RU" sz="2000" dirty="0" err="1"/>
              <a:t>вается</a:t>
            </a:r>
            <a:r>
              <a:rPr lang="ru-RU" sz="2000" dirty="0"/>
              <a:t> на нервной </a:t>
            </a:r>
            <a:r>
              <a:rPr lang="ru-RU" sz="2000" dirty="0" err="1"/>
              <a:t>систе</a:t>
            </a:r>
            <a:r>
              <a:rPr lang="ru-RU" sz="2000" dirty="0"/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</a:t>
            </a:r>
            <a:r>
              <a:rPr lang="ru-RU" sz="2000" dirty="0" err="1"/>
              <a:t>ме</a:t>
            </a:r>
            <a:r>
              <a:rPr lang="ru-RU" sz="2000" dirty="0"/>
              <a:t> и </a:t>
            </a:r>
            <a:r>
              <a:rPr lang="ru-RU" sz="2000" dirty="0" err="1"/>
              <a:t>сердечно-сосудистых</a:t>
            </a:r>
            <a:r>
              <a:rPr lang="ru-RU" sz="2000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системах. В 12-15 лет они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уже жалуются на одышку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при физической нагрузке.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В результате </a:t>
            </a:r>
            <a:r>
              <a:rPr lang="ru-RU" sz="2000" dirty="0" err="1"/>
              <a:t>многолет</a:t>
            </a:r>
            <a:r>
              <a:rPr lang="ru-RU" sz="2000" dirty="0"/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них наблюдений </a:t>
            </a:r>
            <a:r>
              <a:rPr lang="ru-RU" sz="2000" dirty="0" err="1"/>
              <a:t>фран</a:t>
            </a:r>
            <a:r>
              <a:rPr lang="ru-RU" sz="2000" dirty="0"/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</a:t>
            </a:r>
            <a:r>
              <a:rPr lang="ru-RU" sz="2000" dirty="0" err="1"/>
              <a:t>цузский</a:t>
            </a:r>
            <a:r>
              <a:rPr lang="ru-RU" sz="2000" dirty="0"/>
              <a:t> доктор </a:t>
            </a:r>
            <a:r>
              <a:rPr lang="ru-RU" sz="2000" dirty="0" err="1"/>
              <a:t>Декалзне</a:t>
            </a:r>
            <a:r>
              <a:rPr lang="ru-RU" sz="2000" dirty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еще 100 лет назад пришел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к убеждению. что даже </a:t>
            </a:r>
            <a:r>
              <a:rPr lang="ru-RU" sz="2000" dirty="0" err="1"/>
              <a:t>незна</a:t>
            </a:r>
            <a:r>
              <a:rPr lang="ru-RU" sz="2000" dirty="0"/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    </a:t>
            </a:r>
            <a:r>
              <a:rPr lang="ru-RU" sz="2000" dirty="0" err="1"/>
              <a:t>чительное</a:t>
            </a:r>
            <a:r>
              <a:rPr lang="ru-RU" sz="2000" dirty="0"/>
              <a:t> курение вызывает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	у детей малокровие,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/>
              <a:t>	расстройства пищеварения. </a:t>
            </a:r>
          </a:p>
          <a:p>
            <a:pPr>
              <a:lnSpc>
                <a:spcPct val="80000"/>
              </a:lnSpc>
            </a:pPr>
            <a:endParaRPr lang="ru-RU" dirty="0"/>
          </a:p>
          <a:p>
            <a:endParaRPr lang="ru-RU" dirty="0"/>
          </a:p>
        </p:txBody>
      </p:sp>
      <p:pic>
        <p:nvPicPr>
          <p:cNvPr id="5122" name="Picture 2" descr="C:\Users\надюша\sm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571612"/>
            <a:ext cx="328614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надюша\kurenie-podrostkov_tabak(6167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495800"/>
            <a:ext cx="2928958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надюша\kurenie-podrostko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000372"/>
            <a:ext cx="271464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Users\надюша\нет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257173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надюша\imageао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828800"/>
            <a:ext cx="2286016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857620" y="762000"/>
            <a:ext cx="5286380" cy="671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charset="0"/>
              </a:rPr>
              <a:t>Курение отрицательно влияет на успеваемость школьника. Число неуспевающих возрастает в тех классах, где больше курящих. </a:t>
            </a:r>
          </a:p>
          <a:p>
            <a:pPr algn="ctr"/>
            <a:r>
              <a:rPr lang="ru-RU" dirty="0">
                <a:latin typeface="Arial" charset="0"/>
              </a:rPr>
              <a:t>  Курение школьников замедляет их физическое и психическое развитие. Состояние здоровья, подорванного курением, не позволяет выбрать род занятий по душе, добиться успеха. </a:t>
            </a:r>
          </a:p>
          <a:p>
            <a:pPr algn="ctr"/>
            <a:r>
              <a:rPr lang="ru-RU" dirty="0">
                <a:latin typeface="Arial" charset="0"/>
              </a:rPr>
              <a:t>  Курение и школьник не совместимы. Школьные годы - это  годы  роста как физического, так и умственного. Организму нужно много сил, чтобы справиться со всеми нагрузками. Как известно, новые, привычки, усвоенные в школьном возрасте, самые прочные. Это относится не только к полезным, но и к вредным привычкам. Чем раньше дети, подростки, девушки, юноши познакомятся с курением и начнут курить, тем быстрее привыкнут к нему, и в дальнейшем отказаться от курения будет очень трудно.   </a:t>
            </a:r>
          </a:p>
          <a:p>
            <a:r>
              <a:rPr lang="ru-RU" sz="2000" dirty="0">
                <a:latin typeface="Arial" charset="0"/>
              </a:rPr>
              <a:t> 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ru-RU" sz="800" dirty="0">
              <a:latin typeface="Arial" charset="0"/>
            </a:endParaRPr>
          </a:p>
        </p:txBody>
      </p:sp>
      <p:pic>
        <p:nvPicPr>
          <p:cNvPr id="6146" name="Picture 2" descr="C:\Users\надюша\школьник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0438"/>
            <a:ext cx="2857488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761999"/>
            <a:ext cx="8353425" cy="53308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Курение – серьёзная социальная проблема. Число курильщиков за последние десятилетия резко возросло. Учёные доказали, что курение сокращает жизнь человека приблизительно на 5 лет. Подсчитано, что курящих 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людей в возрасте от 40 до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49 лет умирает в 3 раза 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больше, чем некурящих,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а в возрасте 60-65 лет – 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в 19 раз больше.</a:t>
            </a:r>
          </a:p>
        </p:txBody>
      </p:sp>
      <p:pic>
        <p:nvPicPr>
          <p:cNvPr id="89093" name="Picture 5" descr="83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781300"/>
            <a:ext cx="2473325" cy="371633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14400"/>
            <a:ext cx="5002088" cy="582667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/>
              <a:t>Курение мужчин – беда, курение женщин – дважды беда. С курением матери связаны многие болезни при беременности, родах, детские заболевания. Яды табака особенно опасны для мозга плода. Мертворождённые дети, преждевременное появление на свет, умственная и физическая отсталость родившихся детей – жестокая плата за пристрастие матери к курению.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851" y="1556792"/>
            <a:ext cx="3877150" cy="2878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79240"/>
            <a:ext cx="5904656" cy="56787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/>
              <a:t>Если вы бросили курить, то через 8ч после последней сигареты из крови улетучивается угарный газ, через 9 месяцев восстанавливается функция лёгких, через 5 лет вероятность инсульта уравнивается с таковой для некурящих, через 10 лет падает вероятность заболеть раком и через 15 лет снижается вероятность инфаркта.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286000"/>
            <a:ext cx="3419872" cy="23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19200"/>
            <a:ext cx="8569325" cy="5378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Запомни – человек не слаб.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Рождён свободным. Он не раб.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Сегодня вечером, как ляжешь спать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Ты должен так себе сказать: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«Я выбрал сам дорогу к свету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И, презирая сигарету, 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Не стану ни за что курить.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Я – человек! Я должен сильным быть!</a:t>
            </a:r>
          </a:p>
          <a:p>
            <a:pPr algn="ctr">
              <a:buFont typeface="Wingdings" pitchFamily="2" charset="2"/>
              <a:buNone/>
            </a:pPr>
            <a:r>
              <a:rPr lang="ru-RU" dirty="0"/>
              <a:t>                                 </a:t>
            </a:r>
          </a:p>
          <a:p>
            <a:pPr algn="r">
              <a:buFont typeface="Wingdings" pitchFamily="2" charset="2"/>
              <a:buNone/>
            </a:pPr>
            <a:r>
              <a:rPr lang="ru-RU" dirty="0"/>
              <a:t>В. Маяковский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85800"/>
            <a:ext cx="8424862" cy="8382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Вывод: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05000"/>
            <a:ext cx="8435975" cy="47259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        Курение табака однозначно сказывается на функциональном состоянии дыхания. Оно тем выше, чем длиннее стаж курения и меньше возраст испытуемых. Выявленные нарушение или некоторое отставание в развитии системы дыхания у курящих подростков поддаются коррекции при условии </a:t>
            </a:r>
            <a:r>
              <a:rPr lang="ru-RU" u="sng" dirty="0"/>
              <a:t>отказа от курения. </a:t>
            </a:r>
          </a:p>
        </p:txBody>
      </p:sp>
    </p:spTree>
    <p:extLst>
      <p:ext uri="{BB962C8B-B14F-4D97-AF65-F5344CB8AC3E}">
        <p14:creationId xmlns:p14="http://schemas.microsoft.com/office/powerpoint/2010/main" val="18615014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0"/>
            <a:ext cx="6572264" cy="846158"/>
          </a:xfrm>
        </p:spPr>
        <p:txBody>
          <a:bodyPr/>
          <a:lstStyle/>
          <a:p>
            <a:r>
              <a:rPr lang="ru-RU" dirty="0"/>
              <a:t>Мода на курение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2928934"/>
            <a:ext cx="3357554" cy="3929066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dirty="0"/>
              <a:t>С годами к вредной привычке приобщи-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1600" dirty="0"/>
              <a:t>    </a:t>
            </a:r>
            <a:r>
              <a:rPr lang="ru-RU" sz="1600" dirty="0" err="1"/>
              <a:t>лись</a:t>
            </a:r>
            <a:r>
              <a:rPr lang="ru-RU" sz="1600" dirty="0"/>
              <a:t> мужчины, женщины, молодые люди,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1600" dirty="0"/>
              <a:t>    подростки и даже дети. Возникла мода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1600" dirty="0"/>
              <a:t>    на курение: будто бы сигареты придают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1600" dirty="0"/>
              <a:t>    девушкам особую элегантность, а юношам –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1600" dirty="0"/>
              <a:t>    мужественность. Обязательной </a:t>
            </a:r>
            <a:r>
              <a:rPr lang="ru-RU" sz="1600" dirty="0" err="1"/>
              <a:t>принадлеж</a:t>
            </a:r>
            <a:r>
              <a:rPr lang="ru-RU" sz="1600" dirty="0"/>
              <a:t>-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1600" dirty="0"/>
              <a:t>    </a:t>
            </a:r>
            <a:r>
              <a:rPr lang="ru-RU" sz="1600" dirty="0" err="1"/>
              <a:t>ностью</a:t>
            </a:r>
            <a:r>
              <a:rPr lang="ru-RU" sz="1600" dirty="0"/>
              <a:t> теле- и киногероев  стала сигарета.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000" dirty="0"/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05400" y="1000108"/>
            <a:ext cx="4038600" cy="5715040"/>
          </a:xfrm>
        </p:spPr>
        <p:txBody>
          <a:bodyPr/>
          <a:lstStyle/>
          <a:p>
            <a:pPr algn="ctr"/>
            <a:r>
              <a:rPr lang="ru-RU" sz="1600" dirty="0"/>
              <a:t> Врачи безусловно боролись с курением! Но не очень успешно. И вот почему. О том, что табак вреден для здоровья,  знали давно. Видели, что курильщиков мучает кашель, знали, что в накуренном помещении трудно дышать, что табак мешает умственной работе. Опыты показали, что животные гибнут под действием никотина. Тогда и родилась знаменитая фраза: «Капля никотина убивает лошадь».Если быть точным, то каплей чистого никотина можно убить не одну, а три лошади. Но курильщики только посмеивались: видно, я крепче лошади, сколько никотина потребил, а жив! Утешали себя -табачный деготь остается на фильтре.   </a:t>
            </a:r>
          </a:p>
          <a:p>
            <a:endParaRPr lang="ru-RU" sz="3200" dirty="0"/>
          </a:p>
        </p:txBody>
      </p:sp>
      <p:pic>
        <p:nvPicPr>
          <p:cNvPr id="1026" name="Picture 2" descr="C:\Users\надюша\Searches\Desktop\535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14580" cy="2857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надюша\Searches\Desktop\smokingDM_468x6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928670"/>
            <a:ext cx="2000264" cy="2714644"/>
          </a:xfrm>
          <a:prstGeom prst="rect">
            <a:avLst/>
          </a:prstGeom>
          <a:noFill/>
        </p:spPr>
      </p:pic>
      <p:pic>
        <p:nvPicPr>
          <p:cNvPr id="1029" name="Picture 5" descr="C:\Users\надюша\Searches\Desktop\images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857628"/>
            <a:ext cx="2000264" cy="285749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685800"/>
            <a:ext cx="8820150" cy="2286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/>
              <a:t>Врачи также выяснили, что рост числа курящих параллельно увеличивает количество опасных болезней. Начиная с 1960-х годов стали публиковать в газетах и журналах результаты научных исследований. И люди ужаснулись.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pic>
        <p:nvPicPr>
          <p:cNvPr id="4098" name="Picture 2" descr="C:\Users\надюша\Searches\Desktop\post-24-12372284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4478307" cy="2841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надюша\Searches\Desktop\85953b13171f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48" y="2786058"/>
            <a:ext cx="385765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надюша\Searches\Desktop\23805242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927600"/>
            <a:ext cx="4049714" cy="193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3753892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sz="2800" dirty="0"/>
              <a:t>Опыт человечества показывает, что у курящего человека после выкуренной сигареты происходит спазм сосудов и у него замедляется мышление. Компоненты табачного дыма поражают просветы лёгочных альвеол, поэтому даже при небольших нагрузках появляется одышка.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76838" y="1066800"/>
            <a:ext cx="3967162" cy="5562600"/>
          </a:xfrm>
        </p:spPr>
        <p:txBody>
          <a:bodyPr/>
          <a:lstStyle/>
          <a:p>
            <a:pPr algn="ctr">
              <a:spcBef>
                <a:spcPts val="24"/>
              </a:spcBef>
              <a:buFont typeface="Wingdings" pitchFamily="2" charset="2"/>
              <a:buChar char="Ø"/>
            </a:pPr>
            <a:r>
              <a:rPr lang="ru-RU" sz="2000" dirty="0"/>
              <a:t>Курильщик не погибает потому, что доза вводится постепенно, не в один прием.  К тому же часть никотина нейтрализует формальдегид-другой яд, содержащийся в табаке. В течение 30 лет такой курильщик выкуривает примерно 20000 сигарет, или около 160 кг табака, поглощая в среднем 800г никотина. Систематическое поглощение небольших, не смертельных доз никотина вызывает привычку, пристрастие к курение.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800" dirty="0"/>
              <a:t>  </a:t>
            </a:r>
            <a:endParaRPr lang="ru-RU" sz="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066800"/>
            <a:ext cx="3714744" cy="533400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sz="2000" dirty="0"/>
              <a:t>Никотин- один из самых опасных ядов растительного происхождения. Птицы (воробьи, голуби) погибают, если к их клюву всего лишь поднести стеклянную палочку, смоченную никотином. Кролик погибает от ¼ капли никотина, собака- от  ½ капли. Для человека смертельная доза никотина составляет от 50 до 100 мг, или 2-3 капли. </a:t>
            </a:r>
          </a:p>
          <a:p>
            <a:endParaRPr lang="ru-RU" dirty="0"/>
          </a:p>
        </p:txBody>
      </p:sp>
      <p:pic>
        <p:nvPicPr>
          <p:cNvPr id="1027" name="Picture 3" descr="C:\Users\надюша\13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285860"/>
            <a:ext cx="1928826" cy="2686047"/>
          </a:xfrm>
          <a:prstGeom prst="rect">
            <a:avLst/>
          </a:prstGeom>
          <a:noFill/>
        </p:spPr>
      </p:pic>
      <p:pic>
        <p:nvPicPr>
          <p:cNvPr id="1026" name="Picture 2" descr="C:\Users\надюша\18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883015"/>
            <a:ext cx="1928826" cy="2760695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643306" y="3929066"/>
            <a:ext cx="1928826" cy="0"/>
          </a:xfrm>
          <a:prstGeom prst="lin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6324600" cy="780288"/>
          </a:xfrm>
        </p:spPr>
        <p:txBody>
          <a:bodyPr>
            <a:normAutofit fontScale="90000"/>
          </a:bodyPr>
          <a:lstStyle/>
          <a:p>
            <a:r>
              <a:rPr lang="ru-RU" dirty="0"/>
              <a:t>Состав табачного дыма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785225" cy="4895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/>
              <a:t>                                                         Синильная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             Стирол                                  кислота                                    Никотин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sz="2000" dirty="0"/>
              <a:t> Радиоактивный                          ТАБАЧНЫЙ                          Канцерогенные 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        полоний                                      ДЫМ                                         смолы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sz="2000" dirty="0"/>
              <a:t>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                                                                                  Оксиды азота,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                  Угарный газ                                          муравьиная, уксусная 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                                                                                  кислоты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132138" y="3357563"/>
            <a:ext cx="2881312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3492500" y="1557338"/>
            <a:ext cx="22320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6877050" y="1844675"/>
            <a:ext cx="1944688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6588125" y="3357563"/>
            <a:ext cx="2376488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0" name="Rectangle 8"/>
          <p:cNvSpPr>
            <a:spLocks noChangeArrowheads="1"/>
          </p:cNvSpPr>
          <p:nvPr/>
        </p:nvSpPr>
        <p:spPr bwMode="auto">
          <a:xfrm>
            <a:off x="5219700" y="4797425"/>
            <a:ext cx="3384550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116013" y="5013325"/>
            <a:ext cx="2087562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755650" y="1844675"/>
            <a:ext cx="1728788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3" name="Rectangle 11"/>
          <p:cNvSpPr>
            <a:spLocks noChangeArrowheads="1"/>
          </p:cNvSpPr>
          <p:nvPr/>
        </p:nvSpPr>
        <p:spPr bwMode="auto">
          <a:xfrm>
            <a:off x="179388" y="3429000"/>
            <a:ext cx="2376487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 flipH="1">
            <a:off x="2268538" y="4292600"/>
            <a:ext cx="8636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H="1" flipV="1">
            <a:off x="4572000" y="2420938"/>
            <a:ext cx="0" cy="862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6011863" y="4292600"/>
            <a:ext cx="9350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>
            <a:off x="6011863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 flipH="1">
            <a:off x="2555875" y="38608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 flipV="1">
            <a:off x="6011863" y="2708275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 flipH="1" flipV="1">
            <a:off x="1763713" y="2781300"/>
            <a:ext cx="137952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дюша\Searches\Desktop\126100606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43570" cy="3786190"/>
          </a:xfrm>
          <a:prstGeom prst="rect">
            <a:avLst/>
          </a:prstGeom>
          <a:noFill/>
        </p:spPr>
      </p:pic>
      <p:pic>
        <p:nvPicPr>
          <p:cNvPr id="2051" name="Picture 3" descr="C:\Users\надюша\Searches\Desktop\sigar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643314"/>
            <a:ext cx="5786446" cy="321468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914400"/>
            <a:ext cx="8569325" cy="34750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/>
              <a:t>   </a:t>
            </a:r>
            <a:r>
              <a:rPr lang="ru-RU" sz="2800" dirty="0"/>
              <a:t>Никотин включается в процессы обмена, происходящие в организме человека, и становится необходимым.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/>
              <a:t>   </a:t>
            </a:r>
            <a:r>
              <a:rPr lang="ru-RU" sz="2800" dirty="0"/>
              <a:t>Однако если некурящий человек в один прием получит значительную дозу никотину, может наступить смерть.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/>
              <a:t>   </a:t>
            </a:r>
            <a:r>
              <a:rPr lang="ru-RU" sz="2800" dirty="0"/>
              <a:t>В Англии зарегистрирован случай, когда длительно курящий 40-летний мужчина ночью, во время трудной работы, выкурил 14 сигар и 40 сигарет. Утром ему сделалось плохо, и несмотря на оказанную медицинскую помощь, он умер. </a:t>
            </a:r>
          </a:p>
        </p:txBody>
      </p:sp>
      <p:pic>
        <p:nvPicPr>
          <p:cNvPr id="116740" name="Picture 4" descr="000000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643446"/>
            <a:ext cx="3022603" cy="2214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надюша\курильщики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643446"/>
            <a:ext cx="3071834" cy="2214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надюша\2142272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286124"/>
            <a:ext cx="2657466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776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0" y="914401"/>
            <a:ext cx="4929190" cy="2743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/>
              <a:t>Живущие в накуренных помещениях дети чаще и больше страдают заболеваниями органов дыхания. В семьях, где не было курящих, дети были практически здоровы. </a:t>
            </a:r>
          </a:p>
          <a:p>
            <a:pPr>
              <a:lnSpc>
                <a:spcPct val="90000"/>
              </a:lnSpc>
              <a:buNone/>
            </a:pPr>
            <a:r>
              <a:rPr lang="ru-RU" dirty="0"/>
              <a:t> </a:t>
            </a:r>
            <a:endParaRPr lang="ru-RU" sz="12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429124" y="914400"/>
            <a:ext cx="4714876" cy="2743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Char char="Ø"/>
            </a:pPr>
            <a:r>
              <a:rPr lang="ru-RU" dirty="0"/>
              <a:t>У детей ,матери которых  курили во время беременности, имеется предрасположенность к припадкам. Они значительно чаще заболевают эпилепсией. </a:t>
            </a:r>
          </a:p>
          <a:p>
            <a:pPr algn="ctr">
              <a:lnSpc>
                <a:spcPct val="90000"/>
              </a:lnSpc>
              <a:buNone/>
            </a:pPr>
            <a:r>
              <a:rPr lang="ru-RU" dirty="0"/>
              <a:t>  </a:t>
            </a:r>
            <a:endParaRPr lang="ru-RU" sz="1200" dirty="0"/>
          </a:p>
          <a:p>
            <a:endParaRPr lang="ru-RU" dirty="0"/>
          </a:p>
        </p:txBody>
      </p:sp>
      <p:pic>
        <p:nvPicPr>
          <p:cNvPr id="4100" name="Picture 4" descr="C:\Users\надюша\gun-b5z5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00438"/>
            <a:ext cx="5929354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1045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на тему:   «Вред получаемый от курения»</vt:lpstr>
      <vt:lpstr>Мода на курение </vt:lpstr>
      <vt:lpstr>Презентация PowerPoint</vt:lpstr>
      <vt:lpstr>Презентация PowerPoint</vt:lpstr>
      <vt:lpstr>Презентация PowerPoint</vt:lpstr>
      <vt:lpstr>Состав табачного дыма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</vt:vector>
  </TitlesOfParts>
  <Company>1991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Среда и здоровье человека</dc:title>
  <dc:creator>Alan</dc:creator>
  <cp:lastModifiedBy>Неизвестный пользователь</cp:lastModifiedBy>
  <cp:revision>41</cp:revision>
  <dcterms:created xsi:type="dcterms:W3CDTF">2006-12-03T10:26:15Z</dcterms:created>
  <dcterms:modified xsi:type="dcterms:W3CDTF">2021-11-29T10:50:34Z</dcterms:modified>
</cp:coreProperties>
</file>